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70" r:id="rId4"/>
  </p:sldMasterIdLst>
  <p:notesMasterIdLst>
    <p:notesMasterId r:id="rId9"/>
  </p:notesMasterIdLst>
  <p:sldIdLst>
    <p:sldId id="256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/>
    <p:restoredTop sz="94716"/>
  </p:normalViewPr>
  <p:slideViewPr>
    <p:cSldViewPr snapToGrid="0" snapToObjects="1">
      <p:cViewPr varScale="1">
        <p:scale>
          <a:sx n="103" d="100"/>
          <a:sy n="103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C7D98-3E56-CD45-8A13-608AA1F3C9FB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B2B17-9D37-5241-84D5-8E5A0004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DF74-D93A-354F-849D-F3F65515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212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154F2-D44C-C34C-B941-21B7BC32D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4942"/>
            <a:ext cx="9144000" cy="472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59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0BD2-EF7E-1443-8D69-65CCF514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08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9FDA2-5268-CF40-A092-A0804C262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1084"/>
            <a:ext cx="6172200" cy="4509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DC2F9-F54F-B845-A874-B53AB9121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284"/>
            <a:ext cx="3932237" cy="291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B4FE9E1-F2F3-6A47-A233-CDE2244B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A90BAA73-9288-5547-95D8-CAC00EAA0E35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7952726-C4BA-0E4A-82AF-AB4A151B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FDD8EC6-EA71-0E49-A85E-32A7FF16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4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5A15-9253-1044-9F1D-6FCB6C0C5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877"/>
            <a:ext cx="9144000" cy="219697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EE4A8-A3AD-DA47-A5CA-1224072F3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40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AA7F3-47E8-F645-9E16-59B66B3D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38E27E-31A8-7F4B-B95A-3B40E241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6131D-2E20-1B40-BEB9-56EFDDD3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2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2029-9BCD-114C-81E9-AD40DE54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75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6928-C59E-D445-AF93-63B800204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38"/>
            <a:ext cx="10515600" cy="3406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21211-3422-A943-9334-739266CC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3334ED-075E-4C4D-8D35-1C4E9CCA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E63609-9ABA-CA47-B669-BE1AD6DC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0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8FCA-C6F4-4A48-B7A4-4FCF1713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5" y="1367918"/>
            <a:ext cx="10515600" cy="314398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CDD02-2DC5-3847-80D1-D971B156B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8DAE8E-9031-484A-A91C-59BA377B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3DCAD-E7EA-7C47-B2EF-99C8C636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D5B53-310C-F547-ADCC-5C0918BE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1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EEA6-5B88-4742-A773-41E6D8FC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599"/>
            <a:ext cx="10515600" cy="11411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D57D-D057-6D47-846D-95D1B0E3E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2862"/>
            <a:ext cx="5181600" cy="3527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2126F-C418-A443-958F-7EEF199CD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72862"/>
            <a:ext cx="5181600" cy="3527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D3413D9-D97A-004F-80C0-29A4831C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4D77752-F0E9-7545-A3AF-45EE0FCA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B240F3-45BF-7444-B389-6D27604B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2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0E6F5-12D8-5242-A9A7-FDC0F7F3D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66419"/>
            <a:ext cx="5157787" cy="723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C84F-39AA-FD4B-943C-7ABA6C1E4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3237"/>
            <a:ext cx="5157787" cy="27796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CA10C-C37A-C24E-AF99-F7E5A7527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66419"/>
            <a:ext cx="5183188" cy="723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56CD9-0B45-2C4C-A9D2-F099620AD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3237"/>
            <a:ext cx="5183188" cy="27796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4FB51672-7398-7444-A1B2-ADCAE8E2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606"/>
            <a:ext cx="10515600" cy="11075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E4343-2C56-AA40-84FA-55D4FA59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50F37B-4E57-C248-974B-621426E2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A31421A-CBCA-F442-A00C-8D7DFA56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6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D616-2701-A948-97DF-C0CDE3CD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30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108A7-5F99-4A48-AEE2-A7F8AA31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DAFE8-2AA8-E24E-B0AF-0D142849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18924-CA76-544C-BB43-3EF316FA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94D2D-67C0-134A-A0B2-1A7712A7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F2B59-916E-9D46-A8A1-587F6DA4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E2CCA-9D1C-364E-B088-48D6D7CD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1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A77D-3C96-E84E-AC27-10103B9D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08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9A5D-2FE5-AE48-9867-D573B3E1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51084"/>
            <a:ext cx="6172200" cy="45099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67AD-4FEC-8042-B3FC-33FE87F06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284"/>
            <a:ext cx="3932237" cy="291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6DE9A-946E-B340-A028-0DC8A77E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4EBD5D1-D1B8-7542-BEDF-093FC8B3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9BB682-38B6-694A-ADCC-27C18436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9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0BD2-EF7E-1443-8D69-65CCF514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08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9FDA2-5268-CF40-A092-A0804C262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1084"/>
            <a:ext cx="6172200" cy="4509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DC2F9-F54F-B845-A874-B53AB9121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284"/>
            <a:ext cx="3932237" cy="291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B645D0-CE7A-004B-9C41-490C298F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384B5F1-2320-7541-8876-BD2ABEC6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13282B-630F-F44F-941C-E928505A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5A15-9253-1044-9F1D-6FCB6C0C5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877"/>
            <a:ext cx="9144000" cy="219697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EE4A8-A3AD-DA47-A5CA-1224072F3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40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11B8F41-87F3-304D-B950-765671DD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B1696237-850A-6F46-9D98-D1024C5AB115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D848354D-F080-6F4D-803C-A0B979B1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62C6B15-BC66-5C4A-8F50-B440E9FF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27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1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2029-9BCD-114C-81E9-AD40DE54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75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6928-C59E-D445-AF93-63B800204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38"/>
            <a:ext cx="10515600" cy="3406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670A550-EA2E-9A46-A652-56D1D61B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993E77AC-02F7-BB4C-B197-EED5C214B389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EB5386C-A597-114A-A636-F403AE8D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D94CBAC-422B-234E-8E69-1DF50D6D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8FCA-C6F4-4A48-B7A4-4FCF1713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5" y="1367918"/>
            <a:ext cx="10515600" cy="314398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CDD02-2DC5-3847-80D1-D971B156B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B92FE7C-D86B-A44D-BBC5-6BEE62E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24677E1D-EE0E-4D4C-921B-FD577BD35235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CA08543-CAE8-494B-A49C-E89CEDD0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DF4FF3-8C8C-B840-9C94-4771D6C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4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EEA6-5B88-4742-A773-41E6D8FC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599"/>
            <a:ext cx="10515600" cy="11411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D57D-D057-6D47-846D-95D1B0E3E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2862"/>
            <a:ext cx="5181600" cy="3527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2126F-C418-A443-958F-7EEF199CD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72862"/>
            <a:ext cx="5181600" cy="3527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95F4F82-2E8C-F141-8EC2-899A3DBD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3FC20F0D-2585-004B-95F6-0EDEF605AB8B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F4E63E0-1B3A-C845-935A-ADA2818F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B26AC1D-62E4-714D-962C-470B3EEC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5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0E6F5-12D8-5242-A9A7-FDC0F7F3D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66419"/>
            <a:ext cx="5157787" cy="723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C84F-39AA-FD4B-943C-7ABA6C1E4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3237"/>
            <a:ext cx="5157787" cy="27796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CA10C-C37A-C24E-AF99-F7E5A7527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66419"/>
            <a:ext cx="5183188" cy="723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56CD9-0B45-2C4C-A9D2-F099620AD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3237"/>
            <a:ext cx="5183188" cy="27796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4FB51672-7398-7444-A1B2-ADCAE8E2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A84E8C7-D823-E445-A84A-AD76B205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354CAD5C-5E77-FC4A-B52D-CB99C8C83C59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5622E2E-BE23-CA47-BE2D-9D445E68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6E14B33-32C3-FA48-8380-F5470663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5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D616-2701-A948-97DF-C0CDE3CD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30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D5E4D5D2-3DB7-9142-AA9A-236ADB17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FFFFABCA-0E82-3C4F-9D56-2697DCDF659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1C40B2C-17AD-EC44-89DB-CA737019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DC8EB2-7A38-8C49-A2DE-2E6A655D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86B4A69-AEAD-9145-8D9C-F18703C9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AF9D0D1D-8698-5B41-8DED-4E8855FAEA48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FF5888-A181-7649-8355-CEC2F808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4E9A60E-8F1A-2447-83C3-6BC7A25E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A77D-3C96-E84E-AC27-10103B9D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08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9A5D-2FE5-AE48-9867-D573B3E1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51084"/>
            <a:ext cx="6172200" cy="45099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67AD-4FEC-8042-B3FC-33FE87F06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284"/>
            <a:ext cx="3932237" cy="291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EF54CAE3-94B4-2941-8E47-502BBF60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/>
          <a:p>
            <a:fld id="{AB2F313F-5051-8846-9CAD-FB5B6ED66CC6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CB6F9A3-42EE-1D42-B21D-24B66517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6F52D71-EC6D-B242-B414-0C7064D7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5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66014C-5454-E744-B6D7-561729681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80" y="-20738"/>
            <a:ext cx="12252960" cy="68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0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Univers LT Std 67 Bold Condense" panose="020B0603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Univers LT Std 57 Condensed" panose="020B050602020205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Univers LT Std 57 Condensed" panose="020B050602020205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Univers LT Std 57 Condensed" panose="020B050602020205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Univers LT Std 57 Condensed" panose="020B050602020205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Univers LT Std 57 Condensed" panose="020B050602020205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257B2-7EE9-CA41-AB77-57ECCB647D8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80" y="-20738"/>
            <a:ext cx="12252960" cy="6899477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0104E86-DBDF-7E4A-A6AC-8928D5103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4"/>
                </a:solidFill>
                <a:latin typeface="Univers LT Std 57 Condensed" panose="020B0506020202050204" pitchFamily="34" charset="77"/>
              </a:defRPr>
            </a:lvl1pPr>
          </a:lstStyle>
          <a:p>
            <a:fld id="{CC8F34BE-E1D2-5245-91E7-6FEB41997E92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F97C828-D6FE-4942-9499-A5C0EE985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9342" y="6359177"/>
            <a:ext cx="110613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4"/>
                </a:solidFill>
                <a:latin typeface="Univers LT Std 57 Condensed" panose="020B0506020202050204" pitchFamily="34" charset="77"/>
              </a:defRPr>
            </a:lvl1pPr>
          </a:lstStyle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FAD909C8-12EA-E943-B7D9-D781B0429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Univers LT Std 67 Bold Condense" panose="020B0603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950790-DDF7-1049-A4C6-ADBE82CB5FA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0480" y="-20738"/>
            <a:ext cx="12252960" cy="6899477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F3F28C-7014-3144-9AD7-892FAB3D7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562" y="6359177"/>
            <a:ext cx="1771144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4"/>
                </a:solidFill>
                <a:latin typeface="Univers LT Std 57 Condensed" panose="020B0506020202050204" pitchFamily="34" charset="77"/>
              </a:defRPr>
            </a:lvl1pPr>
          </a:lstStyle>
          <a:p>
            <a:fld id="{F2AC7583-2AF1-624A-AF60-7B81E94575ED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1C0098-AD18-A048-84E8-89448EE9E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9342" y="6359177"/>
            <a:ext cx="110613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4"/>
                </a:solidFill>
                <a:latin typeface="Univers LT Std 57 Condensed" panose="020B0506020202050204" pitchFamily="34" charset="77"/>
              </a:defRPr>
            </a:lvl1pPr>
          </a:lstStyle>
          <a:p>
            <a:fld id="{F45A7E60-CF70-FB43-9DE2-C03CDABB8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C7D9C443-0368-BF4E-B3BD-CDF8903D2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Univers LT Std 67 Bold Condense" panose="020B0603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Univers LT Std 57 Condensed" panose="020B050602020205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9DACA-46EB-E445-BBEE-9226FA804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80" y="0"/>
            <a:ext cx="12252960" cy="68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Univers LT Std 67 Bold Condense" panose="020B0603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4150-C565-9342-B627-3780B65C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5C303-A743-6A43-A96E-19F846D03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7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FBA1151-9CE8-E84E-B39A-36655FD0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6FE577-7F20-BA4E-8888-B5388AF8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07D416-37FB-8349-BE12-CABBE23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1DF324B1-0291-E144-9841-3DFFB3B0D406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7740-7BB3-EB4A-A45E-4DECF79E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E23E3-B9CC-D548-91FA-5D80136B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45A7E60-CF70-FB43-9DE2-C03CDABB80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3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131D40D-F466-5C42-A618-6B71ABF9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1084A96-BA32-1146-97C6-0EECEEA6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1EF3F1B-3C8B-D440-9C86-9D69B153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9868-41F5-D542-BDEF-FEA4C889DF3E}" type="datetime1">
              <a:rPr lang="en-US" smtClean="0"/>
              <a:t>4/14/22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75949-343F-174E-90C2-8DDAF8E8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4F4E0C-3D11-8A40-AA34-3D7DA22F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7E60-CF70-FB43-9DE2-C03CDABB80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3285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Moser 1">
      <a:dk1>
        <a:srgbClr val="F50000"/>
      </a:dk1>
      <a:lt1>
        <a:srgbClr val="FFFFFF"/>
      </a:lt1>
      <a:dk2>
        <a:srgbClr val="332E2E"/>
      </a:dk2>
      <a:lt2>
        <a:srgbClr val="BEC0C1"/>
      </a:lt2>
      <a:accent1>
        <a:srgbClr val="F50000"/>
      </a:accent1>
      <a:accent2>
        <a:srgbClr val="FFFFFF"/>
      </a:accent2>
      <a:accent3>
        <a:srgbClr val="BEC0C1"/>
      </a:accent3>
      <a:accent4>
        <a:srgbClr val="666666"/>
      </a:accent4>
      <a:accent5>
        <a:srgbClr val="332E2E"/>
      </a:accent5>
      <a:accent6>
        <a:srgbClr val="E7E7E7"/>
      </a:accent6>
      <a:hlink>
        <a:srgbClr val="F50000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ner Slide">
  <a:themeElements>
    <a:clrScheme name="Moser 1">
      <a:dk1>
        <a:srgbClr val="F50000"/>
      </a:dk1>
      <a:lt1>
        <a:srgbClr val="FFFFFF"/>
      </a:lt1>
      <a:dk2>
        <a:srgbClr val="332E2E"/>
      </a:dk2>
      <a:lt2>
        <a:srgbClr val="BEC0C1"/>
      </a:lt2>
      <a:accent1>
        <a:srgbClr val="F50000"/>
      </a:accent1>
      <a:accent2>
        <a:srgbClr val="FFFFFF"/>
      </a:accent2>
      <a:accent3>
        <a:srgbClr val="BEC0C1"/>
      </a:accent3>
      <a:accent4>
        <a:srgbClr val="666666"/>
      </a:accent4>
      <a:accent5>
        <a:srgbClr val="332E2E"/>
      </a:accent5>
      <a:accent6>
        <a:srgbClr val="E7E7E7"/>
      </a:accent6>
      <a:hlink>
        <a:srgbClr val="F50000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ner Slide">
  <a:themeElements>
    <a:clrScheme name="Moser 1">
      <a:dk1>
        <a:srgbClr val="F50000"/>
      </a:dk1>
      <a:lt1>
        <a:srgbClr val="FFFFFF"/>
      </a:lt1>
      <a:dk2>
        <a:srgbClr val="332E2E"/>
      </a:dk2>
      <a:lt2>
        <a:srgbClr val="BEC0C1"/>
      </a:lt2>
      <a:accent1>
        <a:srgbClr val="F50000"/>
      </a:accent1>
      <a:accent2>
        <a:srgbClr val="FFFFFF"/>
      </a:accent2>
      <a:accent3>
        <a:srgbClr val="BEC0C1"/>
      </a:accent3>
      <a:accent4>
        <a:srgbClr val="666666"/>
      </a:accent4>
      <a:accent5>
        <a:srgbClr val="332E2E"/>
      </a:accent5>
      <a:accent6>
        <a:srgbClr val="E7E7E7"/>
      </a:accent6>
      <a:hlink>
        <a:srgbClr val="F50000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act Slide">
  <a:themeElements>
    <a:clrScheme name="Moser 1">
      <a:dk1>
        <a:srgbClr val="F50000"/>
      </a:dk1>
      <a:lt1>
        <a:srgbClr val="FFFFFF"/>
      </a:lt1>
      <a:dk2>
        <a:srgbClr val="332E2E"/>
      </a:dk2>
      <a:lt2>
        <a:srgbClr val="BEC0C1"/>
      </a:lt2>
      <a:accent1>
        <a:srgbClr val="F50000"/>
      </a:accent1>
      <a:accent2>
        <a:srgbClr val="FFFFFF"/>
      </a:accent2>
      <a:accent3>
        <a:srgbClr val="BEC0C1"/>
      </a:accent3>
      <a:accent4>
        <a:srgbClr val="666666"/>
      </a:accent4>
      <a:accent5>
        <a:srgbClr val="332E2E"/>
      </a:accent5>
      <a:accent6>
        <a:srgbClr val="E7E7E7"/>
      </a:accent6>
      <a:hlink>
        <a:srgbClr val="F50000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Univers LT Std 57 Condensed</vt:lpstr>
      <vt:lpstr>Univers LT Std 67 Bold Condense</vt:lpstr>
      <vt:lpstr>Title Slide</vt:lpstr>
      <vt:lpstr>Inner Slide</vt:lpstr>
      <vt:lpstr>1_Inner Slide</vt:lpstr>
      <vt:lpstr>Contact Slide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</cp:revision>
  <dcterms:created xsi:type="dcterms:W3CDTF">2022-03-31T19:00:49Z</dcterms:created>
  <dcterms:modified xsi:type="dcterms:W3CDTF">2022-04-14T16:35:49Z</dcterms:modified>
</cp:coreProperties>
</file>